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0.48322147651006719</c:v>
                </c:pt>
                <c:pt idx="1">
                  <c:v>0.51677852348993292</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0.84239130434782605</c:v>
                </c:pt>
                <c:pt idx="1">
                  <c:v>0.15760869565217389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3.5234899328859058E-2</c:v>
                </c:pt>
                <c:pt idx="1">
                  <c:v>8.3892617449664433E-2</c:v>
                </c:pt>
                <c:pt idx="2">
                  <c:v>0.2097315436241611</c:v>
                </c:pt>
                <c:pt idx="3">
                  <c:v>0.67114093959731547</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0.96476510067114096</c:v>
                </c:pt>
                <c:pt idx="1">
                  <c:v>6.7114093959731551E-3</c:v>
                </c:pt>
                <c:pt idx="2">
                  <c:v>5.0335570469798646E-3</c:v>
                </c:pt>
                <c:pt idx="3">
                  <c:v>8.389261744966443E-3</c:v>
                </c:pt>
                <c:pt idx="4">
                  <c:v>1.677852348993289E-3</c:v>
                </c:pt>
                <c:pt idx="5">
                  <c:v>1.342281879194631E-2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0.3310463121783877</c:v>
                </c:pt>
                <c:pt idx="1">
                  <c:v>1.715265866209262E-3</c:v>
                </c:pt>
                <c:pt idx="2">
                  <c:v>0.62778730703259</c:v>
                </c:pt>
                <c:pt idx="3">
                  <c:v>0</c:v>
                </c:pt>
                <c:pt idx="4">
                  <c:v>3.4305317324185248E-3</c:v>
                </c:pt>
                <c:pt idx="5">
                  <c:v>5.1457975986277894E-3</c:v>
                </c:pt>
                <c:pt idx="6">
                  <c:v>0</c:v>
                </c:pt>
                <c:pt idx="7">
                  <c:v>8.5763293310463125E-3</c:v>
                </c:pt>
                <c:pt idx="8">
                  <c:v>2.2298456260720408E-2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5</c:v>
                </c:pt>
                <c:pt idx="1">
                  <c:v>37</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7.3442212811706664</c:v>
                </c:pt>
                <c:pt idx="1">
                  <c:v>6.1982058098890027</c:v>
                </c:pt>
                <c:pt idx="2">
                  <c:v>4.1429646251374894</c:v>
                </c:pt>
                <c:pt idx="3" formatCode="General">
                  <c:v>8.1404153510680235</c:v>
                </c:pt>
                <c:pt idx="4">
                  <c:v>7.6269533336370294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8.0716997595833799</c:v>
                </c:pt>
                <c:pt idx="1">
                  <c:v>6.5806743221252262</c:v>
                </c:pt>
                <c:pt idx="2">
                  <c:v>4.503883593177469</c:v>
                </c:pt>
                <c:pt idx="3" formatCode="General">
                  <c:v>8.4401685040398924</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8.1710150970596178</c:v>
                </c:pt>
                <c:pt idx="1">
                  <c:v>7.5981254192561201</c:v>
                </c:pt>
                <c:pt idx="2">
                  <c:v>8.4027396187493988</c:v>
                </c:pt>
                <c:pt idx="3">
                  <c:v>7.3026705556160207</c:v>
                </c:pt>
                <c:pt idx="4">
                  <c:v>8.5982006690327264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6.7802757958390529</c:v>
                </c:pt>
                <c:pt idx="2">
                  <c:v>7.8721651381573796</c:v>
                </c:pt>
                <c:pt idx="3">
                  <c:v>6.8350548756956853</c:v>
                </c:pt>
                <c:pt idx="4">
                  <c:v>8.2027226053960973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7.2355843099582851</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0.30714137622286675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0.15747916218650371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1.6440600243839079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0.15747916218650371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0.56486149708805122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0.85980348857511046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7.3026705556160207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0.36079865648585585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0.33139169559839665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9.2389527074218769E-2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0.96453350415065486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9.2389527074219657E-2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0.33139169559839488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0.67497202284843461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7.4840271512714107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0.14332329498374019</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0.51655610796206908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0.14401198085467648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1.5034645693321078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0.14401198085467648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0.51655610796206908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1.0339510934948262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6.9200552229874228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7.3887047167684967</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0.30210443016012478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0.11551782318273718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1.2059896214945756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0.11551782318273496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0.41435050604393719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1.6982051350580658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3.6563485449186972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0.13473767261968916</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0.19975726882775113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5.5690833058772427E-2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0.58140436541140517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5.5690833058772427E-2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0.19437550040112228</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9.0355091117280999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0.17500745842951471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0.25730721901449449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7.1735328897140072E-2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0.74890661683953041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7.1735328897139183E-2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0.25730721901449627</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0.47753050717666845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8.2988872241750666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0.26126182505686213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9.5431404890575777E-2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0.99629027531642667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9.5431404890575777E-2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0.34230259729135781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0.32327948038309096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8.1404153510680235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0.42310993120076557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0.13191213593811746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1.3771439117139144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0.13191213593811657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0.47315521339795641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1.7663641766411686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6.1982058098890027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0.1790258368821096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0.23285784362342987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6.4919025834500488E-2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0.67774538367206816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6.4919025834500488E-2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0.23285784362342987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0.32543198767048942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9.0028622588320797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8.2954968445916784</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5.1444329335213368E-2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0.18664036050874344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5.2033937088339144E-2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0.54322689231055321</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5.2033937088339144E-2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0.18664036050874344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5.274147214303504E-2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9.5505260223263821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0.54352720912192343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0.16409814521545307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1.7131612645027978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0.16409814521545307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0.58860310588899711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0.6835995731972222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6.8484228712732778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2.4514513458307796E-2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0.44244036356241523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0.12334906544433988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1.2877466753473241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0.12334906544433899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0.44244036356241523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0.15213465066383058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8.088249539162879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8.4768182385937862E-2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0.29184886218374828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8.1365280761235503E-2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0.84944194276253526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8.1365280761236392E-2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0.2918488621837465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0.40755095042701051</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8.5982006690327264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0.25198444177881463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0.36536947611097759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0.10186227824537042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1.0634276772284847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0.10186227824536864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0.36536947611097759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0.38855311930941916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8.3920851211631273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8.9857007261976491</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7.6598537578442816E-2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0.22178039564700391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6.1830716159498422E-2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0.64550387051508906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6.1830716159498422E-2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0.22178039564700391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0.30109451046893909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9.0743772544495016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0.10899201323143082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5.9099946937086756E-2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0.61699502876069801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5.9099946937086756E-2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0.21198540836260271</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0.15590603335540187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9.2197267099767579</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0.10289535007324879</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0.23079043677654987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6.4342648262609714E-2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0.67172808391165617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6.4342648262609714E-2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0.23079043677654987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0.19147811443008855</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8.6629982141666879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8.5431460739890372</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0.340503610881707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9.6020336544677676E-2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1.0024386379071117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9.6020336544677676E-2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0.34441503433508025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0.71212893244750397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7.5111279302489393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0.19549983801739046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0.25448148731562981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7.0947536026151781E-2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0.74068217146719206</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7.0947536026151781E-2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0.25448148731562981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0.18801088532159405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8.9496010678708249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0.1198713186109206</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0.18910486756260347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5.2721023229004516E-2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0.55039997376140093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5.2721023229004516E-2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0.18910486756260347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0.23859466767433446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8.9599049800658186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0.23792052459976087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7.3129589227796998E-2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0.76346249611518502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7.3129589227796998E-2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0.26230828688131957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0.1798270950856633</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8.751950317770568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8.3339246855500129</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0.32279232053590956</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0.29866951538070285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8.3266827877756633E-2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0.86929382383268727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8.3266827877755745E-2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0.29866951538070374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0.61831546234386181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7.7957402068362418</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0.19114721148085856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5.7911391099374043E-2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0.60458667509409736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5.7911391099374043E-2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0.20772218127565978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0.33344518724451255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8.8027468637264281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0.26989284746910336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0.26907812849279367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7.50169704541781E-2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0.7831664873098596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7.50169704541781E-2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0.26907812849279367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0.5191522551081249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7.127113153513589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0.27456345496396128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7.8227222465717006E-2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0.81668106109273619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7.8227222465715229E-2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0.28059297104141656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0.36303428875728372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7.8588102847250401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7.4436231837832878E-2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0.22850578508392871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6.3705704451964884E-2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0.66507848124473146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6.3705704451965772E-2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0.22850578508392871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0.52231935540302032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8.119336382990749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0.11902282049089763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0.20055983608757622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5.5914582810395075E-2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0.58374028095098396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5.5914582810395075E-2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0.20055983608757622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0.44045667676353517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9.0186068359232046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4.4570069569106252E-2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0.12587191679544496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3.5092149317916821E-2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0.36635704090787158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3.5092149317916821E-2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0.12587191679544496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9.5858659872131824E-2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9.6151190711348313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7.7460636673372472</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0.30217445509652485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0.40013432400844273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0.11155445791889473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1.1646126526191845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0.11155445791889562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0.40013432400844273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0.20471916441108995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8.475492845979705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0.18045999238103683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2.5716415079849249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0.24632917540420429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0.18852927054742885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7.6269533336370294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0.43301097415134659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0.20064423454194724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2.0946972320239716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0.20064423454194724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0.29633985894197323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7.3442212811706664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0.29583932025681126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0.63771058412173431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0.17778894299340475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1.8560912434037329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0.17778894299340564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0.4213167503802655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8.2031755982250179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1.5365518627812946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0.3741616059914632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0.10431345832146111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1.0890176481155303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0.10431345832146199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0.37416160599146409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0.55487098931535783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8.4027396187493988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0.56647490962861102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0.19222843488787333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2.0068374822489456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0.19222843488787333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0.6895035508574896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0.49963360102029419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6.4237993262616628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0.33144742036553598</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0.62309421823206801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0.17371400946300497</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1.8135495177154919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0.17371400946300497</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0.6230942182320689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0.22977621437730278</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8.1710150970596178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0.5201401674052164</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0.59983709124874984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0.16723009634257036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1.7458583882042635</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0.16723009634257036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0.59983709124874984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0.55738229255663896</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7.5981254192561201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7.0780262350137031</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0.20574712076792512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8.5808716747450831E-2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0.89583078160582374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8.5808716747450831E-2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0.30778700833933925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0.58801034676149389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6.7971763185061436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1.2068688467015196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0.3692511492223387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0.10294445968738763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1.0747254973543292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0.10294445968738763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0.36925114922233959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0.41297982258768151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8.6390914534437027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0.26677500111061203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0.32305823724460492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9.0066221190499007E-2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0.94027852161960279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9.0066221190499895E-2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0.32305823724460492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0.5521501834887248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5.8184938180492871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0.14233899633808189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8.1734430398491043E-2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0.85329581239964192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8.1734430398491043E-2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0.29317296382268676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0.61961448689911069</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6.7949791191580244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0.14087144151207509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0.11357753377437207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1.1857332764154158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0.11357753377437252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0.40739088824577596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0.70022717478434249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4.1429646251374894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8.6096838527424779E-2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0.4523998480042728</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0.12612569524438566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1.3167342950005345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0.12612569524438566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0.4523998480042728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0.74182823688101962</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6.56706659106354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0.31843669808560549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0.1171179709220791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3.2651614657526196E-2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0.34087820664458235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3.2651614657526196E-2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0.1171179709220791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0.2602903460673609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8.9580889118996847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0.29933049241339305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0.11126553567138764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1.1615963455047265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0.11126553567138764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0.39909798973409671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0.51758918197885606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8.0133919129911035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1.7967687658686131</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0.37658678895124442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0.10498958119870405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1.0960762746576957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0.10498958119870405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0.37658678895124442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0.4013455131771213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6.4852236055475139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0.89483567975577394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0.38349867704414109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0.10691656392209392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1.1161936998409097</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0.10691656392209303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0.38349867704414287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0.20749446399655191</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8.1748928317366083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0.33254607075898246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0.12679233982995441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1.3236939695275662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0.12679233982995441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0.45479103331033244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0.99817367415873726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7.7820499481747758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0.29762397045627687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0.31477583091584638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8.7757148229667514E-2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0.91617212877637755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8.7757148229667514E-2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0.31477583091584638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1.0118923149100718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6.7628956844565504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9.226810874134264</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4.013936681633723E-2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0.22365967055249847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6.2354643952705402E-2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0.65097360205614763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6.2354643952705402E-2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0.22365967055249847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0.14217891763429868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9.226810874134264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9.3536982559475597</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0.21263897733904713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0.19441395881435319</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5.4201158176432784E-2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0.56585237180552994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5.4201158176432784E-2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0.19441395881435319</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0.13013908988330414</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9.3536982559475597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8.2453471923203789</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0.21296382637802491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7.3933406458802864E-2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0.7718542335238654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7.3933406458802864E-2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0.26519149630526684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0.38471778628294118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8.2453471923203789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Sheet1!$G$2:$G$3</c:f>
              <c:numCache>
                <c:formatCode>0.0;;</c:formatCode>
                <c:ptCount val="2"/>
                <c:pt idx="0">
                  <c:v>6.9200552229874228</c:v>
                </c:pt>
                <c:pt idx="1">
                  <c:v>6.9200552229874219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3.0799447770125772</c:v>
                </c:pt>
                <c:pt idx="1">
                  <c:v>3.0799447770125781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Norfolk &amp; Norwich University Hospital (246)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Norfolk &amp; Norwich University Hospital (246)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Norfolk &amp; Norwich University Hospital (246)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Norfolk &amp; Norwich University Hospital (246)</c:v>
                </c:pt>
              </c:strCache>
            </c:strRef>
          </c:cat>
          <c:val>
            <c:numRef>
              <c:f>Sheet1!$G$2:$G$3</c:f>
              <c:numCache>
                <c:formatCode>0.0;;</c:formatCode>
                <c:ptCount val="2"/>
                <c:pt idx="0">
                  <c:v>7.4840271512714107</c:v>
                </c:pt>
                <c:pt idx="1">
                  <c:v>7.4840271512714098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Norfolk &amp; Norwich University Hospital (246)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Norfolk &amp; Norwich University Hospital (246)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(246)</c:v>
                </c:pt>
                <c:pt idx="1">
                  <c:v>Norfolk &amp; Norwich University Hospital (246)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2.5159728487285893</c:v>
                </c:pt>
                <c:pt idx="1">
                  <c:v>2.5159728487285902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Norfolk &amp; Norwich University Hospital (573)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Norfolk &amp; Norwich University Hospital (573)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Norfolk &amp; Norwich University Hospital (573)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Norfolk &amp; Norwich University Hospital (573)</c:v>
                </c:pt>
              </c:strCache>
            </c:strRef>
          </c:cat>
          <c:val>
            <c:numRef>
              <c:f>Sheet1!$G$2:$G$3</c:f>
              <c:numCache>
                <c:formatCode>0.0;;</c:formatCode>
                <c:ptCount val="2"/>
                <c:pt idx="0">
                  <c:v>7.3026705556160207</c:v>
                </c:pt>
                <c:pt idx="1">
                  <c:v>7.3026808880471243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Norfolk &amp; Norwich University Hospital (573)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Norfolk &amp; Norwich University Hospital (573)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Norfolk &amp; Norwich University Hospital (573)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2.6973294443839793</c:v>
                </c:pt>
                <c:pt idx="1">
                  <c:v>2.6973191119528757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Sheet1!$G$2:$G$3</c:f>
              <c:numCache>
                <c:formatCode>0.0;;</c:formatCode>
                <c:ptCount val="2"/>
                <c:pt idx="0">
                  <c:v>8.1404153510680235</c:v>
                </c:pt>
                <c:pt idx="1">
                  <c:v>8.1404119669152291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1.8595846489319765</c:v>
                </c:pt>
                <c:pt idx="1">
                  <c:v>1.8595880330847709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Sheet1!$G$2:$G$3</c:f>
              <c:numCache>
                <c:formatCode>0.0;;</c:formatCode>
                <c:ptCount val="2"/>
                <c:pt idx="0">
                  <c:v>6.1982058098890027</c:v>
                </c:pt>
                <c:pt idx="1">
                  <c:v>6.198197592183746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3.8017941901109973</c:v>
                </c:pt>
                <c:pt idx="1">
                  <c:v>3.801802407816254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Sheet1!$G$2:$G$3</c:f>
              <c:numCache>
                <c:formatCode>0.0;;</c:formatCode>
                <c:ptCount val="2"/>
                <c:pt idx="0">
                  <c:v>8.2988872241750666</c:v>
                </c:pt>
                <c:pt idx="1">
                  <c:v>8.2988793107885463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1.7011127758249334</c:v>
                </c:pt>
                <c:pt idx="1">
                  <c:v>1.7011206892114537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Sheet1!$G$2:$G$3</c:f>
              <c:numCache>
                <c:formatCode>0.0;;</c:formatCode>
                <c:ptCount val="2"/>
                <c:pt idx="0">
                  <c:v>9.0355091117280999</c:v>
                </c:pt>
                <c:pt idx="1">
                  <c:v>9.035514120107548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0.9644908882719001</c:v>
                </c:pt>
                <c:pt idx="1">
                  <c:v>0.96448587989245205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Sheet1!$G$2:$G$3</c:f>
              <c:numCache>
                <c:formatCode>0.0;;</c:formatCode>
                <c:ptCount val="2"/>
                <c:pt idx="0">
                  <c:v>3.6563485449186972</c:v>
                </c:pt>
                <c:pt idx="1">
                  <c:v>3.6563395929564351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Norfolk &amp; Norwich University Hospital (587)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6.3436514550813028</c:v>
                </c:pt>
                <c:pt idx="1">
                  <c:v>6.3436604070435649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Sheet1!$G$2:$G$3</c:f>
              <c:numCache>
                <c:formatCode>0.0;;</c:formatCode>
                <c:ptCount val="2"/>
                <c:pt idx="0">
                  <c:v>9.0028622588320797</c:v>
                </c:pt>
                <c:pt idx="1">
                  <c:v>9.0028673105115171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0.99713774116792031</c:v>
                </c:pt>
                <c:pt idx="1">
                  <c:v>0.99713268948848288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Norfolk &amp; Norwich University Hospital (406)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Norfolk &amp; Norwich University Hospital (406)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Norfolk &amp; Norwich University Hospital (406)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Norfolk &amp; Norwich University Hospital (406)</c:v>
                </c:pt>
              </c:strCache>
            </c:strRef>
          </c:cat>
          <c:val>
            <c:numRef>
              <c:f>Sheet1!$G$2:$G$3</c:f>
              <c:numCache>
                <c:formatCode>0.0;;</c:formatCode>
                <c:ptCount val="2"/>
                <c:pt idx="0">
                  <c:v>8.3920851211631273</c:v>
                </c:pt>
                <c:pt idx="1">
                  <c:v>8.3920860504519172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Norfolk &amp; Norwich University Hospital (406)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Norfolk &amp; Norwich University Hospital (406)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Norfolk &amp; Norwich University Hospital (406)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1.6079148788368727</c:v>
                </c:pt>
                <c:pt idx="1">
                  <c:v>1.6079139495480828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Norfolk &amp; Norwich University Hospital (359)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Norfolk &amp; Norwich University Hospital (359)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Norfolk &amp; Norwich University Hospital (359)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Norfolk &amp; Norwich University Hospital (359)</c:v>
                </c:pt>
              </c:strCache>
            </c:strRef>
          </c:cat>
          <c:val>
            <c:numRef>
              <c:f>Sheet1!$G$2:$G$3</c:f>
              <c:numCache>
                <c:formatCode>0.0;;</c:formatCode>
                <c:ptCount val="2"/>
                <c:pt idx="0">
                  <c:v>8.5982006690327264</c:v>
                </c:pt>
                <c:pt idx="1">
                  <c:v>8.598216817554615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Norfolk &amp; Norwich University Hospital (359)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Norfolk &amp; Norwich University Hospital (359)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Norfolk &amp; Norwich University Hospital (359)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1.4017993309672736</c:v>
                </c:pt>
                <c:pt idx="1">
                  <c:v>1.401783182445385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Norfolk &amp; Norwich University Hospital (162)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Norfolk &amp; Norwich University Hospital (162)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Norfolk &amp; Norwich University Hospital (162)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Norfolk &amp; Norwich University Hospital (162)</c:v>
                </c:pt>
              </c:strCache>
            </c:strRef>
          </c:cat>
          <c:val>
            <c:numRef>
              <c:f>Sheet1!$G$2:$G$3</c:f>
              <c:numCache>
                <c:formatCode>0.0;;</c:formatCode>
                <c:ptCount val="2"/>
                <c:pt idx="0">
                  <c:v>8.088249539162879</c:v>
                </c:pt>
                <c:pt idx="1">
                  <c:v>8.0882858446479542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Norfolk &amp; Norwich University Hospital (162)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Norfolk &amp; Norwich University Hospital (162)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Norfolk &amp; Norwich University Hospital (162)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1.911750460837121</c:v>
                </c:pt>
                <c:pt idx="1">
                  <c:v>1.9117141553520458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Norfolk &amp; Norwich University Hospital (224)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Norfolk &amp; Norwich University Hospital (224)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Norfolk &amp; Norwich University Hospital (224)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Norfolk &amp; Norwich University Hospital (224)</c:v>
                </c:pt>
              </c:strCache>
            </c:strRef>
          </c:cat>
          <c:val>
            <c:numRef>
              <c:f>Sheet1!$G$2:$G$3</c:f>
              <c:numCache>
                <c:formatCode>0.0;;</c:formatCode>
                <c:ptCount val="2"/>
                <c:pt idx="0">
                  <c:v>6.8484228712732778</c:v>
                </c:pt>
                <c:pt idx="1">
                  <c:v>6.8484676518884982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Norfolk &amp; Norwich University Hospital (224)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Norfolk &amp; Norwich University Hospital (224)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Norfolk &amp; Norwich University Hospital (224)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3.1515771287267222</c:v>
                </c:pt>
                <c:pt idx="1">
                  <c:v>3.1515323481115018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Norfolk &amp; Norwich University Hospital (557)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Norfolk &amp; Norwich University Hospital (557)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Norfolk &amp; Norwich University Hospital (557)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Norfolk &amp; Norwich University Hospital (557)</c:v>
                </c:pt>
              </c:strCache>
            </c:strRef>
          </c:cat>
          <c:val>
            <c:numRef>
              <c:f>Sheet1!$G$2:$G$3</c:f>
              <c:numCache>
                <c:formatCode>0.0;;</c:formatCode>
                <c:ptCount val="2"/>
                <c:pt idx="0">
                  <c:v>9.5505260223263821</c:v>
                </c:pt>
                <c:pt idx="1">
                  <c:v>9.5505257600673357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Norfolk &amp; Norwich University Hospital (557)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Norfolk &amp; Norwich University Hospital (557)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(557)</c:v>
                </c:pt>
                <c:pt idx="1">
                  <c:v>Norfolk &amp; Norwich University Hospital (557)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0.44947397767361785</c:v>
                </c:pt>
                <c:pt idx="1">
                  <c:v>0.44947423993266433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Norfolk &amp; Norwich University Hospital (551)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Norfolk &amp; Norwich University Hospital (551)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Norfolk &amp; Norwich University Hospital (551)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Norfolk &amp; Norwich University Hospital (551)</c:v>
                </c:pt>
              </c:strCache>
            </c:strRef>
          </c:cat>
          <c:val>
            <c:numRef>
              <c:f>Sheet1!$G$2:$G$3</c:f>
              <c:numCache>
                <c:formatCode>0.0;;</c:formatCode>
                <c:ptCount val="2"/>
                <c:pt idx="0">
                  <c:v>8.6629982141666879</c:v>
                </c:pt>
                <c:pt idx="1">
                  <c:v>8.663001521874774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Norfolk &amp; Norwich University Hospital (551)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Norfolk &amp; Norwich University Hospital (551)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Norfolk &amp; Norwich University Hospital (551)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1.3370017858333121</c:v>
                </c:pt>
                <c:pt idx="1">
                  <c:v>1.336998478125226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Sheet1!$G$2:$G$3</c:f>
              <c:numCache>
                <c:formatCode>0.0;;</c:formatCode>
                <c:ptCount val="2"/>
                <c:pt idx="0">
                  <c:v>9.2197267099767579</c:v>
                </c:pt>
                <c:pt idx="1">
                  <c:v>9.2197276321625878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0.78027329002324208</c:v>
                </c:pt>
                <c:pt idx="1">
                  <c:v>0.78027236783741216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(580)</c:v>
                </c:pt>
                <c:pt idx="1">
                  <c:v>Norfolk &amp; Norwich University Hospital (580)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(580)</c:v>
                </c:pt>
                <c:pt idx="1">
                  <c:v>Norfolk &amp; Norwich University Hospital (580)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(580)</c:v>
                </c:pt>
                <c:pt idx="1">
                  <c:v>Norfolk &amp; Norwich University Hospital (580)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(580)</c:v>
                </c:pt>
                <c:pt idx="1">
                  <c:v>Norfolk &amp; Norwich University Hospital (580)</c:v>
                </c:pt>
              </c:strCache>
            </c:strRef>
          </c:cat>
          <c:val>
            <c:numRef>
              <c:f>Sheet1!$G$2:$G$3</c:f>
              <c:numCache>
                <c:formatCode>0.0;;</c:formatCode>
                <c:ptCount val="2"/>
                <c:pt idx="0">
                  <c:v>9.0743772544495016</c:v>
                </c:pt>
                <c:pt idx="1">
                  <c:v>9.0743732770501442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(580)</c:v>
                </c:pt>
                <c:pt idx="1">
                  <c:v>Norfolk &amp; Norwich University Hospital (580)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(580)</c:v>
                </c:pt>
                <c:pt idx="1">
                  <c:v>Norfolk &amp; Norwich University Hospital (580)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(580)</c:v>
                </c:pt>
                <c:pt idx="1">
                  <c:v>Norfolk &amp; Norwich University Hospital (580)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0.92562274555049839</c:v>
                </c:pt>
                <c:pt idx="1">
                  <c:v>0.92562672294985582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Norfolk &amp; Norwich University Hospital (546)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Norfolk &amp; Norwich University Hospital (546)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Norfolk &amp; Norwich University Hospital (546)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Norfolk &amp; Norwich University Hospital (546)</c:v>
                </c:pt>
              </c:strCache>
            </c:strRef>
          </c:cat>
          <c:val>
            <c:numRef>
              <c:f>Sheet1!$G$2:$G$3</c:f>
              <c:numCache>
                <c:formatCode>0.0;;</c:formatCode>
                <c:ptCount val="2"/>
                <c:pt idx="0">
                  <c:v>8.751950317770568</c:v>
                </c:pt>
                <c:pt idx="1">
                  <c:v>8.7519651361524069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Norfolk &amp; Norwich University Hospital (546)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Norfolk &amp; Norwich University Hospital (546)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Norfolk &amp; Norwich University Hospital (546)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1.248049682229432</c:v>
                </c:pt>
                <c:pt idx="1">
                  <c:v>1.2480348638475931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Sheet1!$G$2:$G$3</c:f>
              <c:numCache>
                <c:formatCode>0.0;;</c:formatCode>
                <c:ptCount val="2"/>
                <c:pt idx="0">
                  <c:v>8.9599049800658186</c:v>
                </c:pt>
                <c:pt idx="1">
                  <c:v>8.9599122457935394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(593)</c:v>
                </c:pt>
                <c:pt idx="1">
                  <c:v>Norfolk &amp; Norwich University Hospital (593)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1.0400950199341814</c:v>
                </c:pt>
                <c:pt idx="1">
                  <c:v>1.0400877542064606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(575)</c:v>
                </c:pt>
                <c:pt idx="1">
                  <c:v>Norfolk &amp; Norwich University Hospital (575)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(575)</c:v>
                </c:pt>
                <c:pt idx="1">
                  <c:v>Norfolk &amp; Norwich University Hospital (575)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(575)</c:v>
                </c:pt>
                <c:pt idx="1">
                  <c:v>Norfolk &amp; Norwich University Hospital (575)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(575)</c:v>
                </c:pt>
                <c:pt idx="1">
                  <c:v>Norfolk &amp; Norwich University Hospital (575)</c:v>
                </c:pt>
              </c:strCache>
            </c:strRef>
          </c:cat>
          <c:val>
            <c:numRef>
              <c:f>Sheet1!$G$2:$G$3</c:f>
              <c:numCache>
                <c:formatCode>0.0;;</c:formatCode>
                <c:ptCount val="2"/>
                <c:pt idx="0">
                  <c:v>8.9496010678708249</c:v>
                </c:pt>
                <c:pt idx="1">
                  <c:v>8.9496129182253803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(575)</c:v>
                </c:pt>
                <c:pt idx="1">
                  <c:v>Norfolk &amp; Norwich University Hospital (575)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(575)</c:v>
                </c:pt>
                <c:pt idx="1">
                  <c:v>Norfolk &amp; Norwich University Hospital (575)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(575)</c:v>
                </c:pt>
                <c:pt idx="1">
                  <c:v>Norfolk &amp; Norwich University Hospital (575)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1.0503989321291751</c:v>
                </c:pt>
                <c:pt idx="1">
                  <c:v>1.0503870817746197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Sheet1!$G$2:$G$3</c:f>
              <c:numCache>
                <c:formatCode>0.0;;</c:formatCode>
                <c:ptCount val="2"/>
                <c:pt idx="0">
                  <c:v>7.5111279302489393</c:v>
                </c:pt>
                <c:pt idx="1">
                  <c:v>7.5111391608266933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Norfolk &amp; Norwich University Hospital (584)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2.4888720697510607</c:v>
                </c:pt>
                <c:pt idx="1">
                  <c:v>2.4888608391733067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Norfolk &amp; Norwich University Hospital (533)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Norfolk &amp; Norwich University Hospital (533)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Norfolk &amp; Norwich University Hospital (533)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Norfolk &amp; Norwich University Hospital (533)</c:v>
                </c:pt>
              </c:strCache>
            </c:strRef>
          </c:cat>
          <c:val>
            <c:numRef>
              <c:f>Sheet1!$G$2:$G$3</c:f>
              <c:numCache>
                <c:formatCode>0.0;;</c:formatCode>
                <c:ptCount val="2"/>
                <c:pt idx="0">
                  <c:v>7.8588102847250401</c:v>
                </c:pt>
                <c:pt idx="1">
                  <c:v>7.8588005213723893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Norfolk &amp; Norwich University Hospital (533)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Norfolk &amp; Norwich University Hospital (533)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Norfolk &amp; Norwich University Hospital (533)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2.1411897152749599</c:v>
                </c:pt>
                <c:pt idx="1">
                  <c:v>2.1411994786276107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(568)</c:v>
                </c:pt>
                <c:pt idx="1">
                  <c:v>Norfolk &amp; Norwich University Hospital (568)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(568)</c:v>
                </c:pt>
                <c:pt idx="1">
                  <c:v>Norfolk &amp; Norwich University Hospital (568)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(568)</c:v>
                </c:pt>
                <c:pt idx="1">
                  <c:v>Norfolk &amp; Norwich University Hospital (568)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(568)</c:v>
                </c:pt>
                <c:pt idx="1">
                  <c:v>Norfolk &amp; Norwich University Hospital (568)</c:v>
                </c:pt>
              </c:strCache>
            </c:strRef>
          </c:cat>
          <c:val>
            <c:numRef>
              <c:f>Sheet1!$G$2:$G$3</c:f>
              <c:numCache>
                <c:formatCode>0.0;;</c:formatCode>
                <c:ptCount val="2"/>
                <c:pt idx="0">
                  <c:v>7.127113153513589</c:v>
                </c:pt>
                <c:pt idx="1">
                  <c:v>7.1271178444926147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(568)</c:v>
                </c:pt>
                <c:pt idx="1">
                  <c:v>Norfolk &amp; Norwich University Hospital (568)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(568)</c:v>
                </c:pt>
                <c:pt idx="1">
                  <c:v>Norfolk &amp; Norwich University Hospital (568)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(568)</c:v>
                </c:pt>
                <c:pt idx="1">
                  <c:v>Norfolk &amp; Norwich University Hospital (568)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2.872886846486411</c:v>
                </c:pt>
                <c:pt idx="1">
                  <c:v>2.8728821555073853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Norfolk &amp; Norwich University Hospital (576)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Norfolk &amp; Norwich University Hospital (576)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Norfolk &amp; Norwich University Hospital (576)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Norfolk &amp; Norwich University Hospital (576)</c:v>
                </c:pt>
              </c:strCache>
            </c:strRef>
          </c:cat>
          <c:val>
            <c:numRef>
              <c:f>Sheet1!$G$2:$G$3</c:f>
              <c:numCache>
                <c:formatCode>0.0;;</c:formatCode>
                <c:ptCount val="2"/>
                <c:pt idx="0">
                  <c:v>8.8027468637264281</c:v>
                </c:pt>
                <c:pt idx="1">
                  <c:v>8.8027552617092208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Norfolk &amp; Norwich University Hospital (576)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Norfolk &amp; Norwich University Hospital (576)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Norfolk &amp; Norwich University Hospital (576)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1.1972531362735719</c:v>
                </c:pt>
                <c:pt idx="1">
                  <c:v>1.1972447382907792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(501)</c:v>
                </c:pt>
                <c:pt idx="1">
                  <c:v>Norfolk &amp; Norwich University Hospital (501)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(501)</c:v>
                </c:pt>
                <c:pt idx="1">
                  <c:v>Norfolk &amp; Norwich University Hospital (501)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(501)</c:v>
                </c:pt>
                <c:pt idx="1">
                  <c:v>Norfolk &amp; Norwich University Hospital (501)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(501)</c:v>
                </c:pt>
                <c:pt idx="1">
                  <c:v>Norfolk &amp; Norwich University Hospital (501)</c:v>
                </c:pt>
              </c:strCache>
            </c:strRef>
          </c:cat>
          <c:val>
            <c:numRef>
              <c:f>Sheet1!$G$2:$G$3</c:f>
              <c:numCache>
                <c:formatCode>0.0;;</c:formatCode>
                <c:ptCount val="2"/>
                <c:pt idx="0">
                  <c:v>7.7957402068362418</c:v>
                </c:pt>
                <c:pt idx="1">
                  <c:v>7.7957438577750118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(501)</c:v>
                </c:pt>
                <c:pt idx="1">
                  <c:v>Norfolk &amp; Norwich University Hospital (501)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(501)</c:v>
                </c:pt>
                <c:pt idx="1">
                  <c:v>Norfolk &amp; Norwich University Hospital (501)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(501)</c:v>
                </c:pt>
                <c:pt idx="1">
                  <c:v>Norfolk &amp; Norwich University Hospital (501)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2.2042597931637582</c:v>
                </c:pt>
                <c:pt idx="1">
                  <c:v>2.2042561422249882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(583)</c:v>
                </c:pt>
                <c:pt idx="1">
                  <c:v>Norfolk &amp; Norwich University Hospital (583)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(583)</c:v>
                </c:pt>
                <c:pt idx="1">
                  <c:v>Norfolk &amp; Norwich University Hospital (583)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(583)</c:v>
                </c:pt>
                <c:pt idx="1">
                  <c:v>Norfolk &amp; Norwich University Hospital (583)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(583)</c:v>
                </c:pt>
                <c:pt idx="1">
                  <c:v>Norfolk &amp; Norwich University Hospital (583)</c:v>
                </c:pt>
              </c:strCache>
            </c:strRef>
          </c:cat>
          <c:val>
            <c:numRef>
              <c:f>Sheet1!$G$2:$G$3</c:f>
              <c:numCache>
                <c:formatCode>0.0;;</c:formatCode>
                <c:ptCount val="2"/>
                <c:pt idx="0">
                  <c:v>9.6151190711348313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(583)</c:v>
                </c:pt>
                <c:pt idx="1">
                  <c:v>Norfolk &amp; Norwich University Hospital (583)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(583)</c:v>
                </c:pt>
                <c:pt idx="1">
                  <c:v>Norfolk &amp; Norwich University Hospital (583)</c:v>
                </c:pt>
              </c:strCache>
            </c:strRef>
          </c:cat>
          <c:val>
            <c:numRef>
              <c:f>Sheet1!$I$2:$I$3</c:f>
              <c:numCache>
                <c:formatCode>0.0;;</c:formatCode>
                <c:ptCount val="2"/>
                <c:pt idx="0">
                  <c:v>0</c:v>
                </c:pt>
                <c:pt idx="1">
                  <c:v>9.6151270024902633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(583)</c:v>
                </c:pt>
                <c:pt idx="1">
                  <c:v>Norfolk &amp; Norwich University Hospital (583)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0.38488092886516867</c:v>
                </c:pt>
                <c:pt idx="1">
                  <c:v>0.38487299750973669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Norfolk &amp; Norwich University Hospital (500)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Norfolk &amp; Norwich University Hospital (500)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Norfolk &amp; Norwich University Hospital (500)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Norfolk &amp; Norwich University Hospital (500)</c:v>
                </c:pt>
              </c:strCache>
            </c:strRef>
          </c:cat>
          <c:val>
            <c:numRef>
              <c:f>Sheet1!$G$2:$G$3</c:f>
              <c:numCache>
                <c:formatCode>0.0;;</c:formatCode>
                <c:ptCount val="2"/>
                <c:pt idx="0">
                  <c:v>9.0186068359232046</c:v>
                </c:pt>
                <c:pt idx="1">
                  <c:v>9.0186382198200352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Norfolk &amp; Norwich University Hospital (500)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Norfolk &amp; Norwich University Hospital (500)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Norfolk &amp; Norwich University Hospital (500)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0.98139316407679544</c:v>
                </c:pt>
                <c:pt idx="1">
                  <c:v>0.98136178017996478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Sheet1!$G$2:$G$3</c:f>
              <c:numCache>
                <c:formatCode>0.0;;</c:formatCode>
                <c:ptCount val="2"/>
                <c:pt idx="0">
                  <c:v>8.119336382990749</c:v>
                </c:pt>
                <c:pt idx="1">
                  <c:v>8.1193455193769566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1.880663617009251</c:v>
                </c:pt>
                <c:pt idx="1">
                  <c:v>1.8806544806230434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Norfolk &amp; Norwich University Hospital (67)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Norfolk &amp; Norwich University Hospital (67)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Norfolk &amp; Norwich University Hospital (67)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Norfolk &amp; Norwich University Hospital (67)</c:v>
                </c:pt>
              </c:strCache>
            </c:strRef>
          </c:cat>
          <c:val>
            <c:numRef>
              <c:f>Sheet1!$G$2:$G$3</c:f>
              <c:numCache>
                <c:formatCode>0.0;;</c:formatCode>
                <c:ptCount val="2"/>
                <c:pt idx="0">
                  <c:v>8.2031755982250179</c:v>
                </c:pt>
                <c:pt idx="1">
                  <c:v>8.2032044001365154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Norfolk &amp; Norwich University Hospital (67)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Norfolk &amp; Norwich University Hospital (67)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Norfolk &amp; Norwich University Hospital (67)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1.7968244017749821</c:v>
                </c:pt>
                <c:pt idx="1">
                  <c:v>1.7967955998634846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Norfolk &amp; Norwich University Hospital (61)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Norfolk &amp; Norwich University Hospital (61)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Norfolk &amp; Norwich University Hospital (61)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Norfolk &amp; Norwich University Hospital (61)</c:v>
                </c:pt>
              </c:strCache>
            </c:strRef>
          </c:cat>
          <c:val>
            <c:numRef>
              <c:f>Sheet1!$G$2:$G$3</c:f>
              <c:numCache>
                <c:formatCode>0.0;;</c:formatCode>
                <c:ptCount val="2"/>
                <c:pt idx="0">
                  <c:v>7.3442212811706664</c:v>
                </c:pt>
                <c:pt idx="1">
                  <c:v>7.3442023483198096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Norfolk &amp; Norwich University Hospital (61)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Norfolk &amp; Norwich University Hospital (61)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Norfolk &amp; Norwich University Hospital (61)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2.6557787188293336</c:v>
                </c:pt>
                <c:pt idx="1">
                  <c:v>2.6557976516801904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Norfolk &amp; Norwich University Hospital (48)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Norfolk &amp; Norwich University Hospital (48)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Norfolk &amp; Norwich University Hospital (48)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Norfolk &amp; Norwich University Hospital (48)</c:v>
                </c:pt>
              </c:strCache>
            </c:strRef>
          </c:cat>
          <c:val>
            <c:numRef>
              <c:f>Sheet1!$G$2:$G$3</c:f>
              <c:numCache>
                <c:formatCode>0.0;;</c:formatCode>
                <c:ptCount val="2"/>
                <c:pt idx="0">
                  <c:v>7.6269533336370294</c:v>
                </c:pt>
                <c:pt idx="1">
                  <c:v>7.6269533336370294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Norfolk &amp; Norwich University Hospital (48)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Norfolk &amp; Norwich University Hospital (48)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Norfolk &amp; Norwich University Hospital (48)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2.3730466663629706</c:v>
                </c:pt>
                <c:pt idx="1">
                  <c:v>2.3730466663629706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Norfolk &amp; Norwich University Hospital (196)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Norfolk &amp; Norwich University Hospital (196)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Norfolk &amp; Norwich University Hospital (196)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Norfolk &amp; Norwich University Hospital (196)</c:v>
                </c:pt>
              </c:strCache>
            </c:strRef>
          </c:cat>
          <c:val>
            <c:numRef>
              <c:f>Sheet1!$G$2:$G$3</c:f>
              <c:numCache>
                <c:formatCode>0.0;;</c:formatCode>
                <c:ptCount val="2"/>
                <c:pt idx="0">
                  <c:v>8.475492845979705</c:v>
                </c:pt>
                <c:pt idx="1">
                  <c:v>8.4755131394891752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Norfolk &amp; Norwich University Hospital (196)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Norfolk &amp; Norwich University Hospital (196)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Norfolk &amp; Norwich University Hospital (196)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1.524507154020295</c:v>
                </c:pt>
                <c:pt idx="1">
                  <c:v>1.5244868605108248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Norfolk &amp; Norwich University Hospital (174)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Norfolk &amp; Norwich University Hospital (174)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Norfolk &amp; Norwich University Hospital (174)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Norfolk &amp; Norwich University Hospital (174)</c:v>
                </c:pt>
              </c:strCache>
            </c:strRef>
          </c:cat>
          <c:val>
            <c:numRef>
              <c:f>Sheet1!$G$2:$G$3</c:f>
              <c:numCache>
                <c:formatCode>0.0;;</c:formatCode>
                <c:ptCount val="2"/>
                <c:pt idx="0">
                  <c:v>8.4027396187493988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Norfolk &amp; Norwich University Hospital (174)</c:v>
                </c:pt>
              </c:strCache>
            </c:strRef>
          </c:cat>
          <c:val>
            <c:numRef>
              <c:f>Sheet1!$H$2:$H$3</c:f>
              <c:numCache>
                <c:formatCode>0.0;;</c:formatCode>
                <c:ptCount val="2"/>
                <c:pt idx="0">
                  <c:v>0</c:v>
                </c:pt>
                <c:pt idx="1">
                  <c:v>8.402712519412308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Norfolk &amp; Norwich University Hospital (174)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Norfolk &amp; Norwich University Hospital (174)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1.5972603812506012</c:v>
                </c:pt>
                <c:pt idx="1">
                  <c:v>1.597287480587692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Norfolk &amp; Norwich University Hospital (93)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Norfolk &amp; Norwich University Hospital (93)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Norfolk &amp; Norwich University Hospital (93)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Norfolk &amp; Norwich University Hospital (93)</c:v>
                </c:pt>
              </c:strCache>
            </c:strRef>
          </c:cat>
          <c:val>
            <c:numRef>
              <c:f>Sheet1!$G$2:$G$3</c:f>
              <c:numCache>
                <c:formatCode>0.0;;</c:formatCode>
                <c:ptCount val="2"/>
                <c:pt idx="0">
                  <c:v>6.4237993262616628</c:v>
                </c:pt>
                <c:pt idx="1">
                  <c:v>6.4237783697763833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Norfolk &amp; Norwich University Hospital (93)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Norfolk &amp; Norwich University Hospital (93)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Norfolk &amp; Norwich University Hospital (93)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3.5762006737383372</c:v>
                </c:pt>
                <c:pt idx="1">
                  <c:v>3.5762216302236167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Norfolk &amp; Norwich University Hospital (58)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Norfolk &amp; Norwich University Hospital (58)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Norfolk &amp; Norwich University Hospital (58)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Norfolk &amp; Norwich University Hospital (58)</c:v>
                </c:pt>
              </c:strCache>
            </c:strRef>
          </c:cat>
          <c:val>
            <c:numRef>
              <c:f>Sheet1!$G$2:$G$3</c:f>
              <c:numCache>
                <c:formatCode>0.0;;</c:formatCode>
                <c:ptCount val="2"/>
                <c:pt idx="0">
                  <c:v>7.5981254192561201</c:v>
                </c:pt>
                <c:pt idx="1">
                  <c:v>7.5981072610445821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Norfolk &amp; Norwich University Hospital (58)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Norfolk &amp; Norwich University Hospital (58)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Norfolk &amp; Norwich University Hospital (58)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2.4018745807438799</c:v>
                </c:pt>
                <c:pt idx="1">
                  <c:v>2.4018927389554179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Norfolk &amp; Norwich University Hospital (60)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Norfolk &amp; Norwich University Hospital (60)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Norfolk &amp; Norwich University Hospital (60)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Norfolk &amp; Norwich University Hospital (60)</c:v>
                </c:pt>
              </c:strCache>
            </c:strRef>
          </c:cat>
          <c:val>
            <c:numRef>
              <c:f>Sheet1!$G$2:$G$3</c:f>
              <c:numCache>
                <c:formatCode>0.0;;</c:formatCode>
                <c:ptCount val="2"/>
                <c:pt idx="0">
                  <c:v>8.1710150970596178</c:v>
                </c:pt>
                <c:pt idx="1">
                  <c:v>8.1709888178614971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Norfolk &amp; Norwich University Hospital (60)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Norfolk &amp; Norwich University Hospital (60)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Norfolk &amp; Norwich University Hospital (60)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1.8289849029403822</c:v>
                </c:pt>
                <c:pt idx="1">
                  <c:v>1.8290111821385029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Sheet1!$G$2:$G$3</c:f>
              <c:numCache>
                <c:formatCode>0.0;;</c:formatCode>
                <c:ptCount val="2"/>
                <c:pt idx="0">
                  <c:v>6.7949791191580244</c:v>
                </c:pt>
                <c:pt idx="1">
                  <c:v>6.7949963629475594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3.2050208808419756</c:v>
                </c:pt>
                <c:pt idx="1">
                  <c:v>3.2050036370524406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Norfolk &amp; Norwich University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Norfolk &amp; Norwich University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Norfolk &amp; Norwich University Hospital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Norfolk &amp; Norwich University Hospital (401)</c:v>
                </c:pt>
              </c:strCache>
            </c:strRef>
          </c:cat>
          <c:val>
            <c:numRef>
              <c:f>Sheet1!$G$2:$G$3</c:f>
              <c:numCache>
                <c:formatCode>0.0;;</c:formatCode>
                <c:ptCount val="2"/>
                <c:pt idx="0">
                  <c:v>5.8184938180492871</c:v>
                </c:pt>
                <c:pt idx="1">
                  <c:v>5.8185517148846548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Norfolk &amp; Norwich University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Norfolk &amp; Norwich University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Norfolk &amp; Norwich University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4.1815061819507129</c:v>
                </c:pt>
                <c:pt idx="1">
                  <c:v>4.1814482851153452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Sheet1!$G$2:$G$3</c:f>
              <c:numCache>
                <c:formatCode>0.0;;</c:formatCode>
                <c:ptCount val="2"/>
                <c:pt idx="0">
                  <c:v>8.6390914534437027</c:v>
                </c:pt>
                <c:pt idx="1">
                  <c:v>8.6391155623291862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(241)</c:v>
                </c:pt>
                <c:pt idx="1">
                  <c:v>Norfolk &amp; Norwich University Hospital (241)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1.3609085465562973</c:v>
                </c:pt>
                <c:pt idx="1">
                  <c:v>1.3608844376708138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(588)</c:v>
                </c:pt>
                <c:pt idx="1">
                  <c:v>Norfolk &amp; Norwich University Hospital (588)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(588)</c:v>
                </c:pt>
                <c:pt idx="1">
                  <c:v>Norfolk &amp; Norwich University Hospital (588)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(588)</c:v>
                </c:pt>
                <c:pt idx="1">
                  <c:v>Norfolk &amp; Norwich University Hospital (588)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(588)</c:v>
                </c:pt>
                <c:pt idx="1">
                  <c:v>Norfolk &amp; Norwich University Hospital (588)</c:v>
                </c:pt>
              </c:strCache>
            </c:strRef>
          </c:cat>
          <c:val>
            <c:numRef>
              <c:f>Sheet1!$G$2:$G$3</c:f>
              <c:numCache>
                <c:formatCode>0.0;;</c:formatCode>
                <c:ptCount val="2"/>
                <c:pt idx="0">
                  <c:v>6.7971763185061436</c:v>
                </c:pt>
                <c:pt idx="1">
                  <c:v>6.7971676559720944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(588)</c:v>
                </c:pt>
                <c:pt idx="1">
                  <c:v>Norfolk &amp; Norwich University Hospital (588)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(588)</c:v>
                </c:pt>
                <c:pt idx="1">
                  <c:v>Norfolk &amp; Norwich University Hospital (588)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(588)</c:v>
                </c:pt>
                <c:pt idx="1">
                  <c:v>Norfolk &amp; Norwich University Hospital (588)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3.2028236814938564</c:v>
                </c:pt>
                <c:pt idx="1">
                  <c:v>3.2028323440279056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Norfolk &amp; Norwich University Hospital (552)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Norfolk &amp; Norwich University Hospital (552)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Norfolk &amp; Norwich University Hospital (552)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Norfolk &amp; Norwich University Hospital (552)</c:v>
                </c:pt>
              </c:strCache>
            </c:strRef>
          </c:cat>
          <c:val>
            <c:numRef>
              <c:f>Sheet1!$G$2:$G$3</c:f>
              <c:numCache>
                <c:formatCode>0.0;;</c:formatCode>
                <c:ptCount val="2"/>
                <c:pt idx="0">
                  <c:v>8.0133919129911035</c:v>
                </c:pt>
                <c:pt idx="1">
                  <c:v>8.0133968283961643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Norfolk &amp; Norwich University Hospital (552)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Norfolk &amp; Norwich University Hospital (552)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(552)</c:v>
                </c:pt>
                <c:pt idx="1">
                  <c:v>Norfolk &amp; Norwich University Hospital (552)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1.9866080870088965</c:v>
                </c:pt>
                <c:pt idx="1">
                  <c:v>1.9866031716038357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Norfolk &amp; Norwich University Hospital (453)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Norfolk &amp; Norwich University Hospital (453)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Norfolk &amp; Norwich University Hospital (453)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Norfolk &amp; Norwich University Hospital (453)</c:v>
                </c:pt>
              </c:strCache>
            </c:strRef>
          </c:cat>
          <c:val>
            <c:numRef>
              <c:f>Sheet1!$G$2:$G$3</c:f>
              <c:numCache>
                <c:formatCode>0.0;;</c:formatCode>
                <c:ptCount val="2"/>
                <c:pt idx="0">
                  <c:v>8.9580889118996847</c:v>
                </c:pt>
                <c:pt idx="1">
                  <c:v>8.9580899272890431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Norfolk &amp; Norwich University Hospital (453)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Norfolk &amp; Norwich University Hospital (453)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Norfolk &amp; Norwich University Hospital (453)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1.0419110881003153</c:v>
                </c:pt>
                <c:pt idx="1">
                  <c:v>1.0419100727109569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Norfolk &amp; Norwich University Hospital (347)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Norfolk &amp; Norwich University Hospital (347)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Norfolk &amp; Norwich University Hospital (347)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Norfolk &amp; Norwich University Hospital (347)</c:v>
                </c:pt>
              </c:strCache>
            </c:strRef>
          </c:cat>
          <c:val>
            <c:numRef>
              <c:f>Sheet1!$G$2:$G$3</c:f>
              <c:numCache>
                <c:formatCode>0.0;;</c:formatCode>
                <c:ptCount val="2"/>
                <c:pt idx="0">
                  <c:v>6.56706659106354</c:v>
                </c:pt>
                <c:pt idx="1">
                  <c:v>6.5671086712122886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Norfolk &amp; Norwich University Hospital (347)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Norfolk &amp; Norwich University Hospital (347)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Norfolk &amp; Norwich University Hospital (347)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3.43293340893646</c:v>
                </c:pt>
                <c:pt idx="1">
                  <c:v>3.4328913287877114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Norfolk &amp; Norwich University Hospital (465)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Norfolk &amp; Norwich University Hospital (465)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Norfolk &amp; Norwich University Hospital (465)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Norfolk &amp; Norwich University Hospital (465)</c:v>
                </c:pt>
              </c:strCache>
            </c:strRef>
          </c:cat>
          <c:val>
            <c:numRef>
              <c:f>Sheet1!$G$2:$G$3</c:f>
              <c:numCache>
                <c:formatCode>0.0;;</c:formatCode>
                <c:ptCount val="2"/>
                <c:pt idx="0">
                  <c:v>4.1429646251374894</c:v>
                </c:pt>
                <c:pt idx="1">
                  <c:v>4.1429797697089681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Norfolk &amp; Norwich University Hospital (465)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Norfolk &amp; Norwich University Hospital (465)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Norfolk &amp; Norwich University Hospital (465)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5.8570353748625106</c:v>
                </c:pt>
                <c:pt idx="1">
                  <c:v>5.8570202302910319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Sheet1!$G$2:$G$3</c:f>
              <c:numCache>
                <c:formatCode>0.0;;</c:formatCode>
                <c:ptCount val="2"/>
                <c:pt idx="0">
                  <c:v>6.7628956844565504</c:v>
                </c:pt>
                <c:pt idx="1">
                  <c:v>6.7629110522199776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Norfolk &amp; Norwich University Hospital (523)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3.2371043155434496</c:v>
                </c:pt>
                <c:pt idx="1">
                  <c:v>3.2370889477800224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Norfolk &amp; Norwich University Hospital (547)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Norfolk &amp; Norwich University Hospital (547)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Norfolk &amp; Norwich University Hospital (547)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Norfolk &amp; Norwich University Hospital (547)</c:v>
                </c:pt>
              </c:strCache>
            </c:strRef>
          </c:cat>
          <c:val>
            <c:numRef>
              <c:f>Sheet1!$G$2:$G$3</c:f>
              <c:numCache>
                <c:formatCode>0.0;;</c:formatCode>
                <c:ptCount val="2"/>
                <c:pt idx="0">
                  <c:v>7.7820499481747758</c:v>
                </c:pt>
                <c:pt idx="1">
                  <c:v>7.7820745193679937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Norfolk &amp; Norwich University Hospital (547)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Norfolk &amp; Norwich University Hospital (547)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(547)</c:v>
                </c:pt>
                <c:pt idx="1">
                  <c:v>Norfolk &amp; Norwich University Hospital (547)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2.2179500518252242</c:v>
                </c:pt>
                <c:pt idx="1">
                  <c:v>2.2179254806320063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Norfolk &amp; Norwich University Hospital (302)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Norfolk &amp; Norwich University Hospital (302)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Norfolk &amp; Norwich University Hospital (302)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Norfolk &amp; Norwich University Hospital (302)</c:v>
                </c:pt>
              </c:strCache>
            </c:strRef>
          </c:cat>
          <c:val>
            <c:numRef>
              <c:f>Sheet1!$G$2:$G$3</c:f>
              <c:numCache>
                <c:formatCode>0.0;;</c:formatCode>
                <c:ptCount val="2"/>
                <c:pt idx="0">
                  <c:v>8.1748928317366083</c:v>
                </c:pt>
                <c:pt idx="1">
                  <c:v>8.1749271122955083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Norfolk &amp; Norwich University Hospital (302)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Norfolk &amp; Norwich University Hospital (302)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Norfolk &amp; Norwich University Hospital (302)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1.8251071682633917</c:v>
                </c:pt>
                <c:pt idx="1">
                  <c:v>1.8250728877044917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Norfolk &amp; Norwich University Hospital (341)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Norfolk &amp; Norwich University Hospital (341)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Norfolk &amp; Norwich University Hospital (341)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Norfolk &amp; Norwich University Hospital (341)</c:v>
                </c:pt>
              </c:strCache>
            </c:strRef>
          </c:cat>
          <c:val>
            <c:numRef>
              <c:f>Sheet1!$G$2:$G$3</c:f>
              <c:numCache>
                <c:formatCode>0.0;;</c:formatCode>
                <c:ptCount val="2"/>
                <c:pt idx="0">
                  <c:v>6.4852236055475139</c:v>
                </c:pt>
                <c:pt idx="1">
                  <c:v>6.4852396369236054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Norfolk &amp; Norwich University Hospital (341)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Norfolk &amp; Norwich University Hospital (341)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Norfolk &amp; Norwich University Hospital (341)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3.5147763944524861</c:v>
                </c:pt>
                <c:pt idx="1">
                  <c:v>3.5147603630763946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Norfolk &amp; Norwich University Hospital (590)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Norfolk &amp; Norwich University Hospital (590)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Norfolk &amp; Norwich University Hospital (590)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Norfolk &amp; Norwich University Hospital (590)</c:v>
                </c:pt>
              </c:strCache>
            </c:strRef>
          </c:cat>
          <c:val>
            <c:numRef>
              <c:f>Sheet1!$G$2:$G$3</c:f>
              <c:numCache>
                <c:formatCode>0.0;;</c:formatCode>
                <c:ptCount val="2"/>
                <c:pt idx="0">
                  <c:v>9.226810874134264</c:v>
                </c:pt>
                <c:pt idx="1">
                  <c:v>9.2268161317250428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Norfolk &amp; Norwich University Hospital (590)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Norfolk &amp; Norwich University Hospital (590)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Norfolk &amp; Norwich University Hospital (590)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0.77318912586573596</c:v>
                </c:pt>
                <c:pt idx="1">
                  <c:v>0.77318386827495722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Sheet1!$G$2:$G$3</c:f>
              <c:numCache>
                <c:formatCode>0.0;;</c:formatCode>
                <c:ptCount val="2"/>
                <c:pt idx="0">
                  <c:v>9.3536982559475597</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Sheet1!$H$2:$H$3</c:f>
              <c:numCache>
                <c:formatCode>0.0;;</c:formatCode>
                <c:ptCount val="2"/>
                <c:pt idx="0">
                  <c:v>0</c:v>
                </c:pt>
                <c:pt idx="1">
                  <c:v>9.3537095572263187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(574)</c:v>
                </c:pt>
                <c:pt idx="1">
                  <c:v>Norfolk &amp; Norwich University Hospital (574)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0.64630174405244034</c:v>
                </c:pt>
                <c:pt idx="1">
                  <c:v>0.64629044277368131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(592)</c:v>
                </c:pt>
                <c:pt idx="1">
                  <c:v>Norfolk &amp; Norwich University Hospital (592)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(592)</c:v>
                </c:pt>
                <c:pt idx="1">
                  <c:v>Norfolk &amp; Norwich University Hospital (592)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(592)</c:v>
                </c:pt>
                <c:pt idx="1">
                  <c:v>Norfolk &amp; Norwich University Hospital (592)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(592)</c:v>
                </c:pt>
                <c:pt idx="1">
                  <c:v>Norfolk &amp; Norwich University Hospital (592)</c:v>
                </c:pt>
              </c:strCache>
            </c:strRef>
          </c:cat>
          <c:val>
            <c:numRef>
              <c:f>Sheet1!$G$2:$G$3</c:f>
              <c:numCache>
                <c:formatCode>0.0;;</c:formatCode>
                <c:ptCount val="2"/>
                <c:pt idx="0">
                  <c:v>8.2453471923203789</c:v>
                </c:pt>
                <c:pt idx="1">
                  <c:v>8.2453572623724032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(592)</c:v>
                </c:pt>
                <c:pt idx="1">
                  <c:v>Norfolk &amp; Norwich University Hospital (592)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(592)</c:v>
                </c:pt>
                <c:pt idx="1">
                  <c:v>Norfolk &amp; Norwich University Hospital (592)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(592)</c:v>
                </c:pt>
                <c:pt idx="1">
                  <c:v>Norfolk &amp; Norwich University Hospital (592)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1.7546528076796211</c:v>
                </c:pt>
                <c:pt idx="1">
                  <c:v>1.7546427376275968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6.4910250199960551</c:v>
                </c:pt>
                <c:pt idx="1">
                  <c:v>6.9200552229874228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7.3891225179844646</c:v>
                </c:pt>
                <c:pt idx="1">
                  <c:v>7.4840271512714107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7.3470319544612481</c:v>
                </c:pt>
                <c:pt idx="1">
                  <c:v>6.9647342319905494</c:v>
                </c:pt>
                <c:pt idx="2">
                  <c:v>6.5744079344369828</c:v>
                </c:pt>
                <c:pt idx="3">
                  <c:v>6.9973506880161276</c:v>
                </c:pt>
                <c:pt idx="4">
                  <c:v>7.0316008163999584</c:v>
                </c:pt>
                <c:pt idx="5">
                  <c:v>7.3026705556160207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5.6286763058579146</c:v>
                </c:pt>
                <c:pt idx="1">
                  <c:v>5.6160194023657306</c:v>
                </c:pt>
                <c:pt idx="2">
                  <c:v>6.1982058098890027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8.1487365346541054</c:v>
                </c:pt>
                <c:pt idx="1">
                  <c:v>7.8082550183069319</c:v>
                </c:pt>
                <c:pt idx="2">
                  <c:v>8.1404153510680235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8.2894360431295731</c:v>
                </c:pt>
                <c:pt idx="1">
                  <c:v>8.1455627505101358</c:v>
                </c:pt>
                <c:pt idx="2">
                  <c:v>8.2988872241750666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9.1853539691371395</c:v>
                </c:pt>
                <c:pt idx="1">
                  <c:v>9.1609448898695813</c:v>
                </c:pt>
                <c:pt idx="2">
                  <c:v>9.0355091117280999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3.0838045028729768</c:v>
                </c:pt>
                <c:pt idx="1">
                  <c:v>3.0859038673263131</c:v>
                </c:pt>
                <c:pt idx="2">
                  <c:v>3.6563485449186972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9.185757151908664</c:v>
                </c:pt>
                <c:pt idx="1">
                  <c:v>9.169858741206447</c:v>
                </c:pt>
                <c:pt idx="2">
                  <c:v>8.8763994813432845</c:v>
                </c:pt>
                <c:pt idx="3">
                  <c:v>8.7946120108955057</c:v>
                </c:pt>
                <c:pt idx="4">
                  <c:v>8.9164736740309181</c:v>
                </c:pt>
                <c:pt idx="5">
                  <c:v>9.0028622588320797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8.5064335076112023</c:v>
                </c:pt>
                <c:pt idx="1">
                  <c:v>8.0119695908792288</c:v>
                </c:pt>
                <c:pt idx="2">
                  <c:v>7.7333362125628078</c:v>
                </c:pt>
                <c:pt idx="3">
                  <c:v>8.0844742904488243</c:v>
                </c:pt>
                <c:pt idx="4">
                  <c:v>8.0710857749416007</c:v>
                </c:pt>
                <c:pt idx="5">
                  <c:v>8.3920851211631273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8.3544724073628167</c:v>
                </c:pt>
                <c:pt idx="1">
                  <c:v>8.2718926123094185</c:v>
                </c:pt>
                <c:pt idx="2">
                  <c:v>8.1322364054837131</c:v>
                </c:pt>
                <c:pt idx="3">
                  <c:v>8.321088613518361</c:v>
                </c:pt>
                <c:pt idx="4">
                  <c:v>8.1832799392661375</c:v>
                </c:pt>
                <c:pt idx="5">
                  <c:v>8.5982006690327264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7.5120312058850756</c:v>
                </c:pt>
                <c:pt idx="1">
                  <c:v>8.088249539162879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6.2514438414997819</c:v>
                </c:pt>
                <c:pt idx="1">
                  <c:v>6.8484228712732778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9.3299042108373591</c:v>
                </c:pt>
                <c:pt idx="1">
                  <c:v>9.3176103174542071</c:v>
                </c:pt>
                <c:pt idx="2">
                  <c:v>9.1636615569738105</c:v>
                </c:pt>
                <c:pt idx="3">
                  <c:v>9.5307445922545302</c:v>
                </c:pt>
                <c:pt idx="4">
                  <c:v>9.4128320719880847</c:v>
                </c:pt>
                <c:pt idx="5">
                  <c:v>9.5505260223263821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8.7033332757400128</c:v>
                </c:pt>
                <c:pt idx="1">
                  <c:v>8.6447732553807235</c:v>
                </c:pt>
                <c:pt idx="2">
                  <c:v>8.5497794788368733</c:v>
                </c:pt>
                <c:pt idx="3">
                  <c:v>8.8243314844363407</c:v>
                </c:pt>
                <c:pt idx="4">
                  <c:v>8.7088573350536596</c:v>
                </c:pt>
                <c:pt idx="5">
                  <c:v>8.6629982141666879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9.121388546999631</c:v>
                </c:pt>
                <c:pt idx="1">
                  <c:v>9.1447721366395474</c:v>
                </c:pt>
                <c:pt idx="2">
                  <c:v>9.0325616006399567</c:v>
                </c:pt>
                <c:pt idx="3">
                  <c:v>9.2560843088664413</c:v>
                </c:pt>
                <c:pt idx="4">
                  <c:v>9.0646269356368663</c:v>
                </c:pt>
                <c:pt idx="5">
                  <c:v>9.2197267099767579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8.6509616946917127</c:v>
                </c:pt>
                <c:pt idx="1">
                  <c:v>8.6426968414547805</c:v>
                </c:pt>
                <c:pt idx="2">
                  <c:v>8.6394045775792065</c:v>
                </c:pt>
                <c:pt idx="3">
                  <c:v>8.7804091919492997</c:v>
                </c:pt>
                <c:pt idx="4">
                  <c:v>8.9568458432970814</c:v>
                </c:pt>
                <c:pt idx="5">
                  <c:v>9.0743772544495016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8.8597718811098627</c:v>
                </c:pt>
                <c:pt idx="1">
                  <c:v>8.7921704197584649</c:v>
                </c:pt>
                <c:pt idx="2">
                  <c:v>8.629247454701126</c:v>
                </c:pt>
                <c:pt idx="3">
                  <c:v>8.7191265962648696</c:v>
                </c:pt>
                <c:pt idx="4">
                  <c:v>8.6487030027932565</c:v>
                </c:pt>
                <c:pt idx="5">
                  <c:v>8.751950317770568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9.0739412973529987</c:v>
                </c:pt>
                <c:pt idx="1">
                  <c:v>8.8592959081460627</c:v>
                </c:pt>
                <c:pt idx="2">
                  <c:v>8.8914774937163052</c:v>
                </c:pt>
                <c:pt idx="3">
                  <c:v>8.8494725197234665</c:v>
                </c:pt>
                <c:pt idx="4">
                  <c:v>8.9719475028421289</c:v>
                </c:pt>
                <c:pt idx="5">
                  <c:v>8.9599049800658186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8.7384922995492236</c:v>
                </c:pt>
                <c:pt idx="1">
                  <c:v>8.605883305530309</c:v>
                </c:pt>
                <c:pt idx="2">
                  <c:v>8.7547816753773482</c:v>
                </c:pt>
                <c:pt idx="3">
                  <c:v>8.9439385373369635</c:v>
                </c:pt>
                <c:pt idx="4">
                  <c:v>8.8957908589625276</c:v>
                </c:pt>
                <c:pt idx="5">
                  <c:v>8.9496010678708249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7.4241209188955244</c:v>
                </c:pt>
                <c:pt idx="1">
                  <c:v>6.4279358789354699</c:v>
                </c:pt>
                <c:pt idx="2">
                  <c:v>6.1881456513390942</c:v>
                </c:pt>
                <c:pt idx="3">
                  <c:v>6.8467288702199971</c:v>
                </c:pt>
                <c:pt idx="4">
                  <c:v>7.0350539498428786</c:v>
                </c:pt>
                <c:pt idx="5">
                  <c:v>7.5111279302489393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7.8292792617301714</c:v>
                </c:pt>
                <c:pt idx="1">
                  <c:v>7.6896067988370387</c:v>
                </c:pt>
                <c:pt idx="2">
                  <c:v>7.5982542596297309</c:v>
                </c:pt>
                <c:pt idx="3">
                  <c:v>7.5225116546920541</c:v>
                </c:pt>
                <c:pt idx="4">
                  <c:v>7.6511589068956249</c:v>
                </c:pt>
                <c:pt idx="5">
                  <c:v>7.8588102847250401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7.1965160585736374</c:v>
                </c:pt>
                <c:pt idx="1">
                  <c:v>7.0476637960587611</c:v>
                </c:pt>
                <c:pt idx="2">
                  <c:v>6.8623283910029738</c:v>
                </c:pt>
                <c:pt idx="3">
                  <c:v>7.103277588106546</c:v>
                </c:pt>
                <c:pt idx="4">
                  <c:v>7.0418090697014426</c:v>
                </c:pt>
                <c:pt idx="5">
                  <c:v>7.127113153513589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8.8884820642305087</c:v>
                </c:pt>
                <c:pt idx="1">
                  <c:v>8.811079298315633</c:v>
                </c:pt>
                <c:pt idx="2">
                  <c:v>8.8174743267751694</c:v>
                </c:pt>
                <c:pt idx="3">
                  <c:v>8.9419300490665581</c:v>
                </c:pt>
                <c:pt idx="4">
                  <c:v>8.807815216691143</c:v>
                </c:pt>
                <c:pt idx="5">
                  <c:v>8.8027468637264281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7.8119015538506638</c:v>
                </c:pt>
                <c:pt idx="1">
                  <c:v>7.4484721817035897</c:v>
                </c:pt>
                <c:pt idx="2">
                  <c:v>7.675473549386739</c:v>
                </c:pt>
                <c:pt idx="3">
                  <c:v>8.0260340769101592</c:v>
                </c:pt>
                <c:pt idx="4">
                  <c:v>7.5219087912977951</c:v>
                </c:pt>
                <c:pt idx="5">
                  <c:v>7.7957402068362418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9.4767542372273166</c:v>
                </c:pt>
                <c:pt idx="1">
                  <c:v>9.3689182931143797</c:v>
                </c:pt>
                <c:pt idx="2">
                  <c:v>9.2184874687616709</c:v>
                </c:pt>
                <c:pt idx="3">
                  <c:v>9.4471785946989062</c:v>
                </c:pt>
                <c:pt idx="4">
                  <c:v>9.4167016518169628</c:v>
                </c:pt>
                <c:pt idx="5">
                  <c:v>9.6151190711348313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8.9653725633716324</c:v>
                </c:pt>
                <c:pt idx="1">
                  <c:v>8.8162354688181619</c:v>
                </c:pt>
                <c:pt idx="2">
                  <c:v>8.8592387770741681</c:v>
                </c:pt>
                <c:pt idx="3">
                  <c:v>8.8354936022835275</c:v>
                </c:pt>
                <c:pt idx="4">
                  <c:v>8.6349531592058675</c:v>
                </c:pt>
                <c:pt idx="5">
                  <c:v>9.0186068359232046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8.0599791146915862</c:v>
                </c:pt>
                <c:pt idx="1">
                  <c:v>7.6006866956181209</c:v>
                </c:pt>
                <c:pt idx="2">
                  <c:v>7.6067209065789489</c:v>
                </c:pt>
                <c:pt idx="3">
                  <c:v>7.7554780947929496</c:v>
                </c:pt>
                <c:pt idx="4">
                  <c:v>7.852481943278427</c:v>
                </c:pt>
                <c:pt idx="5">
                  <c:v>8.119336382990749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7.0332065921039257</c:v>
                </c:pt>
                <c:pt idx="1">
                  <c:v>7.5981254192561201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6.8958300761619427</c:v>
                </c:pt>
                <c:pt idx="1">
                  <c:v>8.1710150970596178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7.0763639805509424</c:v>
                </c:pt>
                <c:pt idx="1">
                  <c:v>6.7910711735666061</c:v>
                </c:pt>
                <c:pt idx="2">
                  <c:v>6.7756425982468311</c:v>
                </c:pt>
                <c:pt idx="3">
                  <c:v>6.6187263649002146</c:v>
                </c:pt>
                <c:pt idx="4">
                  <c:v>6.6467709632765617</c:v>
                </c:pt>
                <c:pt idx="5">
                  <c:v>6.7949791191580244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8.9773066881800609</c:v>
                </c:pt>
                <c:pt idx="1">
                  <c:v>8.7720967013830169</c:v>
                </c:pt>
                <c:pt idx="2">
                  <c:v>8.5161423131466893</c:v>
                </c:pt>
                <c:pt idx="3">
                  <c:v>8.6146289928342163</c:v>
                </c:pt>
                <c:pt idx="4">
                  <c:v>8.0917156813044233</c:v>
                </c:pt>
                <c:pt idx="5">
                  <c:v>8.6390914534437027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6.908764114469502</c:v>
                </c:pt>
                <c:pt idx="1">
                  <c:v>6.8880188689106889</c:v>
                </c:pt>
                <c:pt idx="2">
                  <c:v>6.339636808492835</c:v>
                </c:pt>
                <c:pt idx="3">
                  <c:v>6.7489114055240149</c:v>
                </c:pt>
                <c:pt idx="4">
                  <c:v>6.5181515528738192</c:v>
                </c:pt>
                <c:pt idx="5">
                  <c:v>6.7971763185061436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6.97970491400309</c:v>
                </c:pt>
                <c:pt idx="1">
                  <c:v>7.7589414476750527</c:v>
                </c:pt>
                <c:pt idx="2">
                  <c:v>7.5867379701924422</c:v>
                </c:pt>
                <c:pt idx="3">
                  <c:v>7.6894860368730438</c:v>
                </c:pt>
                <c:pt idx="4">
                  <c:v>7.6236244544395113</c:v>
                </c:pt>
                <c:pt idx="5">
                  <c:v>8.0133919129911035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9.0187871276507785</c:v>
                </c:pt>
                <c:pt idx="1">
                  <c:v>8.9260531344950174</c:v>
                </c:pt>
                <c:pt idx="2">
                  <c:v>9.0486762574462922</c:v>
                </c:pt>
                <c:pt idx="3">
                  <c:v>8.9949502118614735</c:v>
                </c:pt>
                <c:pt idx="4">
                  <c:v>8.9580889118996847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4.6952175451246996</c:v>
                </c:pt>
                <c:pt idx="1">
                  <c:v>4.5901656837769966</c:v>
                </c:pt>
                <c:pt idx="2">
                  <c:v>4.091981347208316</c:v>
                </c:pt>
                <c:pt idx="3">
                  <c:v>4.4640738455354709</c:v>
                </c:pt>
                <c:pt idx="4">
                  <c:v>4.6835292518526348</c:v>
                </c:pt>
                <c:pt idx="5">
                  <c:v>4.1429646251374894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6.8345778576208911</c:v>
                </c:pt>
                <c:pt idx="1">
                  <c:v>6.2672603550506052</c:v>
                </c:pt>
                <c:pt idx="2">
                  <c:v>6.1942225293298776</c:v>
                </c:pt>
                <c:pt idx="3">
                  <c:v>6.5590201476130998</c:v>
                </c:pt>
                <c:pt idx="4">
                  <c:v>6.5955232428671966</c:v>
                </c:pt>
                <c:pt idx="5">
                  <c:v>6.7628956844565504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7.2908609939067448</c:v>
                </c:pt>
                <c:pt idx="1">
                  <c:v>7.406872275983666</c:v>
                </c:pt>
                <c:pt idx="2">
                  <c:v>7.3815221751398354</c:v>
                </c:pt>
                <c:pt idx="3">
                  <c:v>7.6741406252952444</c:v>
                </c:pt>
                <c:pt idx="4">
                  <c:v>7.2669875885182993</c:v>
                </c:pt>
                <c:pt idx="5">
                  <c:v>7.7820499481747758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8.1331796536415357</c:v>
                </c:pt>
                <c:pt idx="1">
                  <c:v>7.8304865891676094</c:v>
                </c:pt>
                <c:pt idx="2">
                  <c:v>7.8155942851493592</c:v>
                </c:pt>
                <c:pt idx="3">
                  <c:v>8.2420605210954303</c:v>
                </c:pt>
                <c:pt idx="4">
                  <c:v>7.8513785603911348</c:v>
                </c:pt>
                <c:pt idx="5">
                  <c:v>8.1748928317366083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6.1239758430618636</c:v>
                </c:pt>
                <c:pt idx="1">
                  <c:v>6.4852236055475139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9.0442416954335787</c:v>
                </c:pt>
                <c:pt idx="1">
                  <c:v>9.0501628736599233</c:v>
                </c:pt>
                <c:pt idx="2">
                  <c:v>9.226810874134264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9.1679348083846151</c:v>
                </c:pt>
                <c:pt idx="1">
                  <c:v>8.8789511791606639</c:v>
                </c:pt>
                <c:pt idx="2">
                  <c:v>8.9031399164170306</c:v>
                </c:pt>
                <c:pt idx="3">
                  <c:v>9.1119224214961179</c:v>
                </c:pt>
                <c:pt idx="4">
                  <c:v>9.072127575495152</c:v>
                </c:pt>
                <c:pt idx="5">
                  <c:v>9.3536982559475597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8.2862546933849472</c:v>
                </c:pt>
                <c:pt idx="1">
                  <c:v>7.8917559310068643</c:v>
                </c:pt>
                <c:pt idx="2">
                  <c:v>7.8371346095508647</c:v>
                </c:pt>
                <c:pt idx="3">
                  <c:v>8.0460213335964497</c:v>
                </c:pt>
                <c:pt idx="4">
                  <c:v>8.0901680569031562</c:v>
                </c:pt>
                <c:pt idx="5">
                  <c:v>8.2453471923203789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58138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RM1 | Norfolk And Norwich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58138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RM1 | Norfolk And Norwich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RM1 | Norfolk And Norwich University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Norfolk And Norwich University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67182143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61347332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596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57%</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50%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43%</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70673737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312071585"/>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60985751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22429349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86958009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58011910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00654271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20855731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97011431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Norfolk And Norwich University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Norfolk And Norwich University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596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noProof="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staff</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1944351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704140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71778440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9497947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60993140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21990836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60719776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8911379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5936318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904382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00082463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5630743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99733963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312035477"/>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6181026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787807660"/>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27952034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5604766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44756893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0665171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8955850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668483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79578843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8391781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401123676"/>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24176698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698404433"/>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5676336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79344648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5068007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2283428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838628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42857600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57349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42867088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22330579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34665902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0981590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8503141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3541039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98521972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1307114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0858734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413298511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30295912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08807995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5648578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7543626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239972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08986607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212396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97177717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94889181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99479216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7564918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1555088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38191838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81519097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89552908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178263293"/>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2188292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205059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93337038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2167269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245791408"/>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24898451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06458784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40587577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498792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53433909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0697832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29475620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9863979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965600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41796250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8195272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27885835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10858460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35583177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1897332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3085016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06062160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3186672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620373956"/>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135739611"/>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69281072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9976812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13412055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32366723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38715230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90888663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4461326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56884701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03585606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32999598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66240467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7585441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83545520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0878253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094390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91221081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255305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6441706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8501046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4032293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8342768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275476746"/>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9094436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49424336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2466544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3249225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97897992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281231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51245729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17482493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7088720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5326960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2301125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6206945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37249893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7308256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1464716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4962256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2137541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9819023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9436050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0899314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1614127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320870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6595664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8302262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0415748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1619455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8203234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9156368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6096551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3054980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7424515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3602386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4316428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0153596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2603518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4814505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8947917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9186743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2910604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6523850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4759052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9941311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624558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1946164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7987610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2492455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3101431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60641111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6038232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4238927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9233329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7823320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8288293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3495834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5066821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4275292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5583456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3487678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1110249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28049027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3891121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35268981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2666020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80483588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7757076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35925122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4314392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8874634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16500879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89515410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2584668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64525050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0194999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72596486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4937053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1114128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86151679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98662171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0407128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8154989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5383723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9893677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30871026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82822380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94832674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9012433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3748048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2828688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220471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920264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770795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551</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6110871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524839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6333988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657199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7678806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547065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6346248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898027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691355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213841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9696655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577031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522224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0999859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7970141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31661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66887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381627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4183493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964082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204553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294554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5234966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257405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576842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9928410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54922069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16782343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05154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769564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398144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0127904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7709354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932098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769013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8813331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12486889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309387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58493647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819319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435585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6359883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7005993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472269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379674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467714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8738332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3902409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25211565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716222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8712774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1754731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0976578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144716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392251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16274</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Norfolk And Norwich University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2026-09-03T14:25:41Z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